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1B775-0A1C-401C-A714-E1C673D2D64C}" type="datetimeFigureOut">
              <a:rPr lang="en-ZA" smtClean="0"/>
              <a:t>2014-10-15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89E86-1CDA-4094-8949-0D17B88B6F62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session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Patricia</a:t>
            </a:r>
            <a:endParaRPr lang="en-Z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develop new products</a:t>
            </a:r>
          </a:p>
          <a:p>
            <a:r>
              <a:rPr lang="en-US" dirty="0" smtClean="0"/>
              <a:t>Know your customers better</a:t>
            </a:r>
          </a:p>
          <a:p>
            <a:r>
              <a:rPr lang="en-US" dirty="0" smtClean="0"/>
              <a:t>Hidden economy (</a:t>
            </a:r>
            <a:r>
              <a:rPr lang="en-US" dirty="0" err="1" smtClean="0"/>
              <a:t>spaza</a:t>
            </a:r>
            <a:r>
              <a:rPr lang="en-US" dirty="0" smtClean="0"/>
              <a:t> shops/hawkers</a:t>
            </a:r>
          </a:p>
          <a:p>
            <a:r>
              <a:rPr lang="en-US" dirty="0" smtClean="0"/>
              <a:t>CBDA will launch </a:t>
            </a:r>
            <a:r>
              <a:rPr lang="en-US" smtClean="0"/>
              <a:t>banking platform soon.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Ideas of growing CFI</a:t>
            </a:r>
          </a:p>
          <a:p>
            <a:r>
              <a:rPr lang="en-US" dirty="0" smtClean="0"/>
              <a:t>Need identification for customers</a:t>
            </a:r>
          </a:p>
          <a:p>
            <a:r>
              <a:rPr lang="en-US" dirty="0" smtClean="0"/>
              <a:t>Who is responsible for marketing CFI</a:t>
            </a:r>
          </a:p>
          <a:p>
            <a:r>
              <a:rPr lang="en-US" dirty="0" smtClean="0"/>
              <a:t>Developing partnerships for CFI</a:t>
            </a:r>
          </a:p>
          <a:p>
            <a:r>
              <a:rPr lang="en-US" dirty="0" smtClean="0"/>
              <a:t>Sharing of best practices</a:t>
            </a:r>
          </a:p>
          <a:p>
            <a:r>
              <a:rPr lang="en-US" dirty="0" smtClean="0"/>
              <a:t>Member retention strategies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opportunities</a:t>
            </a:r>
            <a:endParaRPr lang="en-Z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Ideas of growing CFI</a:t>
            </a:r>
            <a:br>
              <a:rPr lang="en-US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Aggeresive</a:t>
            </a:r>
            <a:r>
              <a:rPr lang="en-US" dirty="0" smtClean="0"/>
              <a:t>/</a:t>
            </a:r>
            <a:r>
              <a:rPr lang="en-US" dirty="0" err="1" smtClean="0"/>
              <a:t>guirella</a:t>
            </a:r>
            <a:r>
              <a:rPr lang="en-US" dirty="0" smtClean="0"/>
              <a:t>  marketing</a:t>
            </a:r>
          </a:p>
          <a:p>
            <a:r>
              <a:rPr lang="en-US" dirty="0" smtClean="0"/>
              <a:t>Communication (</a:t>
            </a:r>
            <a:r>
              <a:rPr lang="en-US" dirty="0" err="1" smtClean="0"/>
              <a:t>sms</a:t>
            </a:r>
            <a:r>
              <a:rPr lang="en-US" dirty="0" smtClean="0"/>
              <a:t>, radio, </a:t>
            </a:r>
            <a:r>
              <a:rPr lang="en-US" dirty="0" err="1" smtClean="0"/>
              <a:t>bloging</a:t>
            </a:r>
            <a:r>
              <a:rPr lang="en-US" dirty="0" smtClean="0"/>
              <a:t>))</a:t>
            </a:r>
          </a:p>
          <a:p>
            <a:r>
              <a:rPr lang="en-US" dirty="0" smtClean="0"/>
              <a:t>Advertising (web development)</a:t>
            </a:r>
          </a:p>
          <a:p>
            <a:r>
              <a:rPr lang="en-US" dirty="0" err="1" smtClean="0"/>
              <a:t>Custo</a:t>
            </a:r>
            <a:r>
              <a:rPr lang="en-US" dirty="0" smtClean="0"/>
              <a:t>-service</a:t>
            </a:r>
          </a:p>
          <a:p>
            <a:r>
              <a:rPr lang="en-US" dirty="0" smtClean="0"/>
              <a:t>Collaboration in marketing by CFI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Social media</a:t>
            </a:r>
          </a:p>
          <a:p>
            <a:r>
              <a:rPr lang="en-US" dirty="0" smtClean="0"/>
              <a:t>Word of mouth</a:t>
            </a:r>
          </a:p>
          <a:p>
            <a:r>
              <a:rPr lang="en-US" dirty="0" err="1" smtClean="0"/>
              <a:t>Personalised</a:t>
            </a:r>
            <a:r>
              <a:rPr lang="en-US" dirty="0" smtClean="0"/>
              <a:t> marketing</a:t>
            </a:r>
          </a:p>
          <a:p>
            <a:r>
              <a:rPr lang="en-US" dirty="0" smtClean="0"/>
              <a:t>Personal presentations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identification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members join </a:t>
            </a:r>
            <a:r>
              <a:rPr lang="en-US" dirty="0" err="1" smtClean="0"/>
              <a:t>comercial</a:t>
            </a:r>
            <a:r>
              <a:rPr lang="en-US" dirty="0" smtClean="0"/>
              <a:t> banks </a:t>
            </a:r>
          </a:p>
          <a:p>
            <a:r>
              <a:rPr lang="en-US" dirty="0" smtClean="0"/>
              <a:t>Banking platform system (cards, efficiency)</a:t>
            </a:r>
          </a:p>
          <a:p>
            <a:r>
              <a:rPr lang="en-US" dirty="0" smtClean="0"/>
              <a:t>Publicity/promotion (</a:t>
            </a:r>
            <a:r>
              <a:rPr lang="en-US" dirty="0" err="1" smtClean="0"/>
              <a:t>CfI</a:t>
            </a:r>
            <a:r>
              <a:rPr lang="en-US" dirty="0" smtClean="0"/>
              <a:t> and government)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is responsible for marketing CFI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CFI themselves</a:t>
            </a:r>
          </a:p>
          <a:p>
            <a:r>
              <a:rPr lang="en-US" dirty="0" smtClean="0"/>
              <a:t>Collaboration within CFI (province, sector)</a:t>
            </a:r>
            <a:endParaRPr lang="en-Z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partnerships for CFI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businesses</a:t>
            </a:r>
          </a:p>
          <a:p>
            <a:r>
              <a:rPr lang="en-US" dirty="0" smtClean="0"/>
              <a:t>SEDA for marketing </a:t>
            </a:r>
            <a:r>
              <a:rPr lang="en-US" dirty="0" err="1" smtClean="0"/>
              <a:t>vochers</a:t>
            </a:r>
            <a:endParaRPr lang="en-US" dirty="0" smtClean="0"/>
          </a:p>
          <a:p>
            <a:endParaRPr lang="en-Z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Best practices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NACFISA (CFI directory, uniform leaflets, TV advert/advocacy</a:t>
            </a:r>
          </a:p>
          <a:p>
            <a:r>
              <a:rPr lang="en-US" dirty="0" smtClean="0"/>
              <a:t>Member education/awareness</a:t>
            </a:r>
            <a:endParaRPr lang="en-Z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retention strategies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Custo</a:t>
            </a:r>
            <a:r>
              <a:rPr lang="en-US" dirty="0" smtClean="0"/>
              <a:t> service (equitable treatment)</a:t>
            </a:r>
          </a:p>
          <a:p>
            <a:r>
              <a:rPr lang="en-US" dirty="0" smtClean="0"/>
              <a:t>Transparency</a:t>
            </a:r>
          </a:p>
          <a:p>
            <a:r>
              <a:rPr lang="en-US" dirty="0" smtClean="0"/>
              <a:t>Mass </a:t>
            </a:r>
            <a:r>
              <a:rPr lang="en-US" dirty="0" err="1" smtClean="0"/>
              <a:t>gattherngs</a:t>
            </a:r>
            <a:r>
              <a:rPr lang="en-US" dirty="0" smtClean="0"/>
              <a:t>/</a:t>
            </a:r>
            <a:r>
              <a:rPr lang="en-US" dirty="0" err="1" smtClean="0"/>
              <a:t>agm</a:t>
            </a:r>
            <a:endParaRPr lang="en-US" dirty="0" smtClean="0"/>
          </a:p>
          <a:p>
            <a:r>
              <a:rPr lang="en-US" dirty="0" smtClean="0"/>
              <a:t>Study circles</a:t>
            </a:r>
          </a:p>
          <a:p>
            <a:r>
              <a:rPr lang="en-US" dirty="0" smtClean="0"/>
              <a:t>Open days (managers meetings/ bring one member days)</a:t>
            </a:r>
          </a:p>
          <a:p>
            <a:r>
              <a:rPr lang="en-US" dirty="0" smtClean="0"/>
              <a:t>Declare dividends on AGM</a:t>
            </a:r>
          </a:p>
          <a:p>
            <a:r>
              <a:rPr lang="en-US" dirty="0" smtClean="0"/>
              <a:t>Brand </a:t>
            </a:r>
            <a:r>
              <a:rPr lang="en-US" dirty="0" err="1" smtClean="0"/>
              <a:t>ambassodors</a:t>
            </a:r>
            <a:endParaRPr lang="en-US" dirty="0" smtClean="0"/>
          </a:p>
          <a:p>
            <a:r>
              <a:rPr lang="en-US" dirty="0" smtClean="0"/>
              <a:t>Market </a:t>
            </a:r>
            <a:r>
              <a:rPr lang="en-US" dirty="0" err="1" smtClean="0"/>
              <a:t>reseach</a:t>
            </a:r>
            <a:r>
              <a:rPr lang="en-US" dirty="0" smtClean="0"/>
              <a:t> analysis (info, Products, documents, suggestion box)</a:t>
            </a:r>
          </a:p>
          <a:p>
            <a:endParaRPr lang="en-US" dirty="0" smtClean="0"/>
          </a:p>
          <a:p>
            <a:endParaRPr lang="en-Z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annual fees paid to NACFISA</a:t>
            </a:r>
          </a:p>
          <a:p>
            <a:r>
              <a:rPr lang="en-US" dirty="0" smtClean="0"/>
              <a:t>Foreign ownership of business (opportunity)</a:t>
            </a:r>
          </a:p>
          <a:p>
            <a:r>
              <a:rPr lang="en-US" dirty="0" smtClean="0"/>
              <a:t>Managers autonomy (micro management by directors)</a:t>
            </a:r>
          </a:p>
          <a:p>
            <a:r>
              <a:rPr lang="en-US" dirty="0" smtClean="0"/>
              <a:t>Commercial banks</a:t>
            </a:r>
            <a:endParaRPr lang="en-Z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219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Management session</vt:lpstr>
      <vt:lpstr>Topics covered</vt:lpstr>
      <vt:lpstr>Ideas of growing CFI </vt:lpstr>
      <vt:lpstr>Need identification</vt:lpstr>
      <vt:lpstr>Who is responsible for marketing CFI</vt:lpstr>
      <vt:lpstr>Developing partnerships for CFI</vt:lpstr>
      <vt:lpstr>Sharing Best practices</vt:lpstr>
      <vt:lpstr>Member retention strategies</vt:lpstr>
      <vt:lpstr>challenges</vt:lpstr>
      <vt:lpstr>opportunities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session</dc:title>
  <dc:creator>DGRV2</dc:creator>
  <cp:lastModifiedBy>DGRV2</cp:lastModifiedBy>
  <cp:revision>4</cp:revision>
  <dcterms:created xsi:type="dcterms:W3CDTF">2014-10-15T14:31:17Z</dcterms:created>
  <dcterms:modified xsi:type="dcterms:W3CDTF">2014-10-15T14:58:11Z</dcterms:modified>
</cp:coreProperties>
</file>